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1" r:id="rId5"/>
    <p:sldId id="258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12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8046F-8006-8747-8940-7DFFCB293004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6FD86-40D3-ED4D-BE53-3AF99BAF4DE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545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FD86-40D3-ED4D-BE53-3AF99BAF4DEA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6FD86-40D3-ED4D-BE53-3AF99BAF4DEA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FCB0F-2280-B74A-87EA-C988EF0EE975}" type="datetimeFigureOut">
              <a:rPr lang="it-IT" smtClean="0"/>
              <a:pPr/>
              <a:t>13/05/2014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917AE-5741-8E44-AB09-1997305AE25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828799"/>
          </a:xfrm>
        </p:spPr>
        <p:txBody>
          <a:bodyPr/>
          <a:lstStyle/>
          <a:p>
            <a:r>
              <a:rPr lang="it-IT" dirty="0" smtClean="0"/>
              <a:t>Le chiese paleocristiane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>
            <a:normAutofit/>
          </a:bodyPr>
          <a:lstStyle/>
          <a:p>
            <a:r>
              <a:rPr lang="it-IT" dirty="0" smtClean="0"/>
              <a:t>Santa Cecilia in Trastevere</a:t>
            </a:r>
          </a:p>
          <a:p>
            <a:r>
              <a:rPr lang="it-IT" dirty="0" smtClean="0"/>
              <a:t>Pietro Rossi 1^ I</a:t>
            </a:r>
          </a:p>
          <a:p>
            <a:r>
              <a:rPr lang="it-IT" dirty="0" smtClean="0"/>
              <a:t>30/04/2014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40176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Basilica </a:t>
            </a:r>
            <a:br>
              <a:rPr lang="it-IT" dirty="0" smtClean="0"/>
            </a:br>
            <a:r>
              <a:rPr lang="it-IT" dirty="0" smtClean="0"/>
              <a:t>di Santa Cecilia in </a:t>
            </a:r>
            <a:r>
              <a:rPr lang="it-IT" dirty="0"/>
              <a:t>T</a:t>
            </a:r>
            <a:r>
              <a:rPr lang="it-IT" dirty="0" smtClean="0"/>
              <a:t>rastevere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2400" y="1905000"/>
            <a:ext cx="8991600" cy="4953000"/>
          </a:xfrm>
        </p:spPr>
        <p:txBody>
          <a:bodyPr>
            <a:normAutofit/>
          </a:bodyPr>
          <a:lstStyle/>
          <a:p>
            <a:r>
              <a:rPr lang="it-IT" dirty="0" smtClean="0"/>
              <a:t>La Basilica di Santa Cecilia in Trastevere        si  trova a Roma, e, come fa capire il nome,              si trova vicino al fiume Tevere</a:t>
            </a:r>
          </a:p>
          <a:p>
            <a:pPr>
              <a:buNone/>
            </a:pPr>
            <a:r>
              <a:rPr lang="it-IT" dirty="0" smtClean="0"/>
              <a:t>                </a:t>
            </a:r>
          </a:p>
          <a:p>
            <a:pPr>
              <a:buNone/>
            </a:pPr>
            <a:endParaRPr lang="it-IT" dirty="0"/>
          </a:p>
        </p:txBody>
      </p:sp>
      <p:pic>
        <p:nvPicPr>
          <p:cNvPr id="4" name="Immagine 3" descr="800px-Trastevere_-_s_Cecilia_-_interno_0005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92133"/>
            <a:ext cx="4648200" cy="3486150"/>
          </a:xfrm>
          <a:prstGeom prst="rect">
            <a:avLst/>
          </a:prstGeom>
        </p:spPr>
      </p:pic>
      <p:pic>
        <p:nvPicPr>
          <p:cNvPr id="5" name="Immagine 4" descr="800px-Trastevere_-_s_Cecilia_-_interno_0005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9143996" y="7543795"/>
            <a:ext cx="60959" cy="45719"/>
          </a:xfrm>
          <a:prstGeom prst="rect">
            <a:avLst/>
          </a:prstGeom>
        </p:spPr>
      </p:pic>
      <p:pic>
        <p:nvPicPr>
          <p:cNvPr id="6" name="Immagine 5" descr="260px-050424-003santaCecil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388678"/>
            <a:ext cx="4404355" cy="3489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Secondo la leggenda, la basilica sorge sulla casa familiare di Cecilia, un’illustre vergine nata da una nobile stirpe romana</a:t>
            </a:r>
          </a:p>
          <a:p>
            <a:r>
              <a:rPr lang="it-IT" dirty="0" smtClean="0"/>
              <a:t>La leggenda narra che Papa Urbano </a:t>
            </a:r>
            <a:r>
              <a:rPr lang="it-IT" dirty="0" err="1" smtClean="0"/>
              <a:t>I°</a:t>
            </a:r>
            <a:r>
              <a:rPr lang="it-IT" dirty="0" smtClean="0"/>
              <a:t>,  che aveva convertito il marito di Cecilia, Valeriano, fece seppellire il corpo di Cecilia con quelli dei vescovi e consacrò  la sua casa per farla diventare una chiesa   </a:t>
            </a:r>
            <a:endParaRPr lang="it-IT" dirty="0"/>
          </a:p>
        </p:txBody>
      </p:sp>
      <p:pic>
        <p:nvPicPr>
          <p:cNvPr id="4" name="Immagine 3" descr="j0233778.pict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867400" y="76200"/>
            <a:ext cx="18923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Qui sono raffigurati                  altare maggiore, ciborio e abside </a:t>
            </a:r>
            <a:endParaRPr lang="it-IT" dirty="0"/>
          </a:p>
        </p:txBody>
      </p:sp>
      <p:pic>
        <p:nvPicPr>
          <p:cNvPr id="4" name="Segnaposto contenuto 3" descr="220px-Trastevere_-_s_Cecilia_1000540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7112" y="1905000"/>
            <a:ext cx="2697376" cy="4830762"/>
          </a:xfrm>
        </p:spPr>
      </p:pic>
      <p:cxnSp>
        <p:nvCxnSpPr>
          <p:cNvPr id="5" name="Connettore 1 4"/>
          <p:cNvCxnSpPr/>
          <p:nvPr/>
        </p:nvCxnSpPr>
        <p:spPr>
          <a:xfrm rot="16200000" flipH="1">
            <a:off x="1242219" y="2385219"/>
            <a:ext cx="4068762" cy="21336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5400000">
            <a:off x="3452813" y="2308224"/>
            <a:ext cx="2468563" cy="6873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 rot="10800000" flipV="1">
            <a:off x="5257800" y="1493838"/>
            <a:ext cx="1981200" cy="1858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7900"/>
          </a:xfrm>
        </p:spPr>
        <p:txBody>
          <a:bodyPr/>
          <a:lstStyle/>
          <a:p>
            <a:r>
              <a:rPr lang="it-IT" dirty="0" smtClean="0"/>
              <a:t>La posizione</a:t>
            </a:r>
            <a:endParaRPr lang="it-IT" dirty="0"/>
          </a:p>
        </p:txBody>
      </p:sp>
      <p:pic>
        <p:nvPicPr>
          <p:cNvPr id="4" name="Segnaposto contenuto 3" descr="data=VLHX1wd2Cgu8wR6jwyh-km8JBWAkEzU4,cP_uWb68DxWGwfin8PhhH9_51AJf3GohHBvADXQBajDbhHV7511vTC8FeZxkETEltuNWPUHKkQhslsAVGDQyoaak-ZoeZFL-WAZ-YctHikK8HnoeqU4akNx1mv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" y="1252538"/>
            <a:ext cx="5764055" cy="3733800"/>
          </a:xfrm>
        </p:spPr>
      </p:pic>
      <p:pic>
        <p:nvPicPr>
          <p:cNvPr id="5" name="Immagine 4" descr="20px-Flag_of_Italy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9143998" y="6400798"/>
            <a:ext cx="70337" cy="45719"/>
          </a:xfrm>
          <a:prstGeom prst="rect">
            <a:avLst/>
          </a:prstGeom>
        </p:spPr>
      </p:pic>
      <p:pic>
        <p:nvPicPr>
          <p:cNvPr id="9" name="Immagine 8" descr="images-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504" y="2362200"/>
            <a:ext cx="1066800" cy="1066800"/>
          </a:xfrm>
          <a:prstGeom prst="rect">
            <a:avLst/>
          </a:prstGeom>
        </p:spPr>
      </p:pic>
      <p:pic>
        <p:nvPicPr>
          <p:cNvPr id="10" name="Immagine 9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3733" y="3614738"/>
            <a:ext cx="1088571" cy="1371600"/>
          </a:xfrm>
          <a:prstGeom prst="rect">
            <a:avLst/>
          </a:prstGeom>
        </p:spPr>
      </p:pic>
      <p:pic>
        <p:nvPicPr>
          <p:cNvPr id="11" name="Immagine 10" descr="Unknown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1835" y="1252538"/>
            <a:ext cx="1438509" cy="957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pianta</a:t>
            </a:r>
            <a:endParaRPr lang="it-IT" dirty="0"/>
          </a:p>
        </p:txBody>
      </p:sp>
      <p:pic>
        <p:nvPicPr>
          <p:cNvPr id="4" name="Segnaposto contenuto 3" descr="basilica_santacecilia0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62200" y="1143000"/>
            <a:ext cx="4211081" cy="58557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/>
          <a:lstStyle/>
          <a:p>
            <a:r>
              <a:rPr lang="it-IT" dirty="0" smtClean="0"/>
              <a:t>La mia pianta</a:t>
            </a:r>
            <a:endParaRPr lang="it-IT" dirty="0"/>
          </a:p>
        </p:txBody>
      </p:sp>
      <p:pic>
        <p:nvPicPr>
          <p:cNvPr id="22" name="Segnaposto contenuto 21" descr="20140511_1722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-762000" y="1036638"/>
            <a:ext cx="6096000" cy="4572000"/>
          </a:xfrm>
        </p:spPr>
      </p:pic>
      <p:sp>
        <p:nvSpPr>
          <p:cNvPr id="23" name="CasellaDiTesto 22"/>
          <p:cNvSpPr txBox="1"/>
          <p:nvPr/>
        </p:nvSpPr>
        <p:spPr>
          <a:xfrm>
            <a:off x="5105400" y="1417638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Qui sono indicate le principali parti architettoniche della basilica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mie fonti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- </a:t>
            </a:r>
            <a:r>
              <a:rPr lang="it-IT" dirty="0" err="1" smtClean="0"/>
              <a:t>Wikipedia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Google </a:t>
            </a:r>
            <a:r>
              <a:rPr lang="it-IT" dirty="0" err="1" smtClean="0"/>
              <a:t>maps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www.romartguide.it</a:t>
            </a:r>
          </a:p>
        </p:txBody>
      </p:sp>
      <p:sp>
        <p:nvSpPr>
          <p:cNvPr id="4" name="Smile 3"/>
          <p:cNvSpPr/>
          <p:nvPr/>
        </p:nvSpPr>
        <p:spPr>
          <a:xfrm>
            <a:off x="2133600" y="579438"/>
            <a:ext cx="822960" cy="822960"/>
          </a:xfrm>
          <a:prstGeom prst="smileyFac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Smile 4"/>
          <p:cNvSpPr/>
          <p:nvPr/>
        </p:nvSpPr>
        <p:spPr>
          <a:xfrm flipH="1">
            <a:off x="6172200" y="579438"/>
            <a:ext cx="838200" cy="822960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14688</TotalTime>
  <Words>138</Words>
  <Application>Microsoft Office PowerPoint</Application>
  <PresentationFormat>Presentazione su schermo (4:3)</PresentationFormat>
  <Paragraphs>21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Le chiese paleocristiane</vt:lpstr>
      <vt:lpstr>La Basilica  di Santa Cecilia in Trastevere</vt:lpstr>
      <vt:lpstr>La storia</vt:lpstr>
      <vt:lpstr>Qui sono raffigurati                  altare maggiore, ciborio e abside </vt:lpstr>
      <vt:lpstr>La posizione</vt:lpstr>
      <vt:lpstr>La pianta</vt:lpstr>
      <vt:lpstr>La mia pianta</vt:lpstr>
      <vt:lpstr>Le mie fonti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chiese paleo-cristiane</dc:title>
  <dc:creator>mac</dc:creator>
  <cp:lastModifiedBy>Lenovo</cp:lastModifiedBy>
  <cp:revision>227</cp:revision>
  <dcterms:created xsi:type="dcterms:W3CDTF">2014-05-11T16:47:16Z</dcterms:created>
  <dcterms:modified xsi:type="dcterms:W3CDTF">2014-05-13T14:15:12Z</dcterms:modified>
</cp:coreProperties>
</file>